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013" autoAdjust="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t-EE"/>
              <a:t>20.08.2015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t-EE"/>
              <a:t>20.08.2015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t-EE" smtClean="0"/>
              <a:t>Muutke pealkirja laadi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t-EE"/>
              <a:t>20.08.2015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aarikapirukas.weebly.com/katsetused-otildepilasteg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t-EE" sz="6000" b="0" i="0" dirty="0" err="1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Raspberry</a:t>
            </a:r>
            <a:r>
              <a:rPr lang="et-EE" sz="6000" b="0" i="0" dirty="0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 </a:t>
            </a:r>
            <a:r>
              <a:rPr lang="et-EE" sz="6000" b="0" i="0" dirty="0" err="1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pi-ga</a:t>
            </a:r>
            <a:r>
              <a:rPr lang="et-EE" sz="6000" b="0" i="0" dirty="0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 alustamine algklassides</a:t>
            </a:r>
            <a:endParaRPr lang="et-EE" sz="60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t-EE" sz="3600" b="0" i="0" dirty="0" smtClean="0">
                <a:solidFill>
                  <a:srgbClr val="652825"/>
                </a:solidFill>
              </a:rPr>
              <a:t>Maria </a:t>
            </a:r>
            <a:r>
              <a:rPr lang="et-EE" sz="3600" b="0" i="0" dirty="0" err="1" smtClean="0">
                <a:solidFill>
                  <a:srgbClr val="652825"/>
                </a:solidFill>
              </a:rPr>
              <a:t>Malozjomov</a:t>
            </a:r>
            <a:endParaRPr lang="et-EE" sz="3600" b="0" i="0" dirty="0" smtClean="0">
              <a:solidFill>
                <a:srgbClr val="652825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t-EE" sz="3600" dirty="0" smtClean="0">
                <a:solidFill>
                  <a:srgbClr val="652825"/>
                </a:solidFill>
              </a:rPr>
              <a:t>2015</a:t>
            </a:r>
            <a:endParaRPr lang="et-EE" sz="3600" b="0" i="0" dirty="0" smtClean="0">
              <a:solidFill>
                <a:srgbClr val="652825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et-EE" dirty="0" smtClean="0"/>
          </a:p>
        </p:txBody>
      </p:sp>
      <p:pic>
        <p:nvPicPr>
          <p:cNvPr id="1026" name="Picture 2" descr="https://www.raspberrypi.org/wp-content/uploads/2011/10/Raspi-PGB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692696"/>
            <a:ext cx="2479342" cy="22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1804" y="189722"/>
            <a:ext cx="11161240" cy="1439077"/>
          </a:xfrm>
        </p:spPr>
        <p:txBody>
          <a:bodyPr>
            <a:normAutofit/>
          </a:bodyPr>
          <a:lstStyle/>
          <a:p>
            <a:r>
              <a:rPr lang="et-EE" sz="4000" b="1" dirty="0" smtClean="0"/>
              <a:t>Miks alustada </a:t>
            </a:r>
            <a:r>
              <a:rPr lang="et-EE" sz="4000" b="1" dirty="0" err="1" smtClean="0"/>
              <a:t>Raspberry</a:t>
            </a:r>
            <a:r>
              <a:rPr lang="et-EE" sz="4000" b="1" dirty="0" smtClean="0"/>
              <a:t> </a:t>
            </a:r>
            <a:r>
              <a:rPr lang="et-EE" sz="4000" b="1" dirty="0" err="1" smtClean="0"/>
              <a:t>pi-ga</a:t>
            </a:r>
            <a:r>
              <a:rPr lang="et-EE" sz="4000" b="1" dirty="0" smtClean="0"/>
              <a:t> tegutsemist algklassides?</a:t>
            </a:r>
            <a:endParaRPr lang="et-EE" sz="40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1804" y="1905000"/>
            <a:ext cx="10945216" cy="4764360"/>
          </a:xfrm>
        </p:spPr>
        <p:txBody>
          <a:bodyPr>
            <a:normAutofit fontScale="92500"/>
          </a:bodyPr>
          <a:lstStyle/>
          <a:p>
            <a:r>
              <a:rPr lang="et-EE" sz="3600" dirty="0" smtClean="0"/>
              <a:t>Õpilaste motiveeritus</a:t>
            </a:r>
          </a:p>
          <a:p>
            <a:r>
              <a:rPr lang="et-EE" sz="3600" dirty="0" smtClean="0"/>
              <a:t>Arvutiajastu lapsed</a:t>
            </a:r>
          </a:p>
          <a:p>
            <a:r>
              <a:rPr lang="et-EE" sz="3600" dirty="0" smtClean="0"/>
              <a:t>Uus ja huvitav – ikkagi teistsugune arvuti</a:t>
            </a:r>
          </a:p>
          <a:p>
            <a:r>
              <a:rPr lang="et-EE" sz="3600" dirty="0" smtClean="0"/>
              <a:t>Väike ja kerge arvuti</a:t>
            </a:r>
          </a:p>
          <a:p>
            <a:r>
              <a:rPr lang="et-EE" sz="3600" dirty="0" smtClean="0"/>
              <a:t>Võimalus arvutist midagi enamat teha</a:t>
            </a:r>
          </a:p>
          <a:p>
            <a:r>
              <a:rPr lang="et-EE" sz="3600" dirty="0" smtClean="0"/>
              <a:t>Huvi programmeerimise vastu suureneb</a:t>
            </a:r>
          </a:p>
          <a:p>
            <a:r>
              <a:rPr lang="et-EE" sz="3600" dirty="0" smtClean="0"/>
              <a:t>Hea alternatiiv tavaarvutitele ja teistele nutiseadmetele.</a:t>
            </a: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67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05780" y="189723"/>
            <a:ext cx="10260633" cy="1144556"/>
          </a:xfrm>
        </p:spPr>
        <p:txBody>
          <a:bodyPr>
            <a:normAutofit/>
          </a:bodyPr>
          <a:lstStyle/>
          <a:p>
            <a:r>
              <a:rPr lang="et-EE" sz="4000" b="1" dirty="0" smtClean="0"/>
              <a:t>Võimalikud esilekerkivad probleemid</a:t>
            </a:r>
            <a:endParaRPr lang="et-EE" sz="4000" b="1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05780" y="1412776"/>
            <a:ext cx="5533185" cy="644079"/>
          </a:xfrm>
        </p:spPr>
        <p:txBody>
          <a:bodyPr>
            <a:normAutofit/>
          </a:bodyPr>
          <a:lstStyle/>
          <a:p>
            <a:r>
              <a:rPr lang="et-EE" sz="3200" b="1" dirty="0" smtClean="0"/>
              <a:t>Probleem</a:t>
            </a:r>
            <a:endParaRPr lang="et-EE" sz="3200" b="1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05781" y="2056855"/>
            <a:ext cx="5400600" cy="4612505"/>
          </a:xfrm>
        </p:spPr>
        <p:txBody>
          <a:bodyPr/>
          <a:lstStyle/>
          <a:p>
            <a:r>
              <a:rPr lang="et-EE" dirty="0" smtClean="0"/>
              <a:t>Pole piisavaid teadmisi!</a:t>
            </a:r>
          </a:p>
          <a:p>
            <a:r>
              <a:rPr lang="et-EE" dirty="0" smtClean="0"/>
              <a:t>Pole piisavalt materjale!</a:t>
            </a:r>
          </a:p>
          <a:p>
            <a:r>
              <a:rPr lang="et-EE" dirty="0" smtClean="0"/>
              <a:t>Tavaarvutis on need programmid olemas ja saab ka kõiki asju teha!</a:t>
            </a:r>
          </a:p>
          <a:p>
            <a:r>
              <a:rPr lang="et-EE" dirty="0" smtClean="0"/>
              <a:t>Ma ei tea programmeerimisest mitte midagi!</a:t>
            </a:r>
          </a:p>
          <a:p>
            <a:r>
              <a:rPr lang="et-EE" dirty="0" smtClean="0"/>
              <a:t>Õpilastele ei meeldi.</a:t>
            </a:r>
          </a:p>
          <a:p>
            <a:r>
              <a:rPr lang="et-EE" dirty="0" smtClean="0"/>
              <a:t>Ei saa inglise keelest aru.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806380" y="1412776"/>
            <a:ext cx="5904656" cy="644079"/>
          </a:xfrm>
        </p:spPr>
        <p:txBody>
          <a:bodyPr>
            <a:normAutofit/>
          </a:bodyPr>
          <a:lstStyle/>
          <a:p>
            <a:r>
              <a:rPr lang="et-EE" sz="3200" b="1" dirty="0" smtClean="0"/>
              <a:t>Lahendus</a:t>
            </a:r>
            <a:endParaRPr lang="et-EE" sz="3200" b="1" dirty="0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734372" y="2056855"/>
            <a:ext cx="5976664" cy="4612505"/>
          </a:xfrm>
        </p:spPr>
        <p:txBody>
          <a:bodyPr>
            <a:normAutofit/>
          </a:bodyPr>
          <a:lstStyle/>
          <a:p>
            <a:r>
              <a:rPr lang="et-EE" dirty="0" smtClean="0"/>
              <a:t>Ära muretse! </a:t>
            </a:r>
            <a:r>
              <a:rPr lang="et-EE" dirty="0" smtClean="0"/>
              <a:t>Õpime </a:t>
            </a:r>
            <a:r>
              <a:rPr lang="et-EE" dirty="0" smtClean="0"/>
              <a:t>koos õpilastega!</a:t>
            </a:r>
          </a:p>
          <a:p>
            <a:r>
              <a:rPr lang="et-EE" dirty="0" smtClean="0"/>
              <a:t>Kes otsib, see leiab. Internetis on materjale.</a:t>
            </a:r>
          </a:p>
          <a:p>
            <a:r>
              <a:rPr lang="et-EE" dirty="0" smtClean="0"/>
              <a:t>On küll, aga </a:t>
            </a:r>
            <a:r>
              <a:rPr lang="et-EE" dirty="0" err="1" smtClean="0"/>
              <a:t>Raspberryga</a:t>
            </a:r>
            <a:r>
              <a:rPr lang="et-EE" dirty="0" smtClean="0"/>
              <a:t> saab koheselt käegakatsutavaid asju luua.</a:t>
            </a:r>
          </a:p>
          <a:p>
            <a:r>
              <a:rPr lang="et-EE" dirty="0" smtClean="0"/>
              <a:t>Kui asja vastu on huvi, siis leidub võimalusi teadmiste omandamiseks.</a:t>
            </a:r>
          </a:p>
          <a:p>
            <a:r>
              <a:rPr lang="et-EE" dirty="0" smtClean="0"/>
              <a:t>Õpilased on õpetaja nägu. </a:t>
            </a:r>
          </a:p>
          <a:p>
            <a:r>
              <a:rPr lang="et-EE" dirty="0" smtClean="0"/>
              <a:t>Osa programme saab ka eesti keeles kasutada.</a:t>
            </a:r>
          </a:p>
          <a:p>
            <a:endParaRPr lang="et-EE" dirty="0"/>
          </a:p>
        </p:txBody>
      </p:sp>
      <p:pic>
        <p:nvPicPr>
          <p:cNvPr id="2050" name="Picture 2" descr="http://i1065.photobucket.com/albums/u391/ameertha29/Learning%20Corner/sad-animated-animation-boy-smiley-emoticon-000346-desig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18" y="4941168"/>
            <a:ext cx="1613978" cy="14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77788" y="189723"/>
            <a:ext cx="11161240" cy="1144556"/>
          </a:xfrm>
        </p:spPr>
        <p:txBody>
          <a:bodyPr/>
          <a:lstStyle/>
          <a:p>
            <a:r>
              <a:rPr lang="et-EE" dirty="0" smtClean="0"/>
              <a:t>Kuidas alustasin mina </a:t>
            </a:r>
            <a:r>
              <a:rPr lang="et-EE" dirty="0" err="1" smtClean="0"/>
              <a:t>Raspberry</a:t>
            </a:r>
            <a:r>
              <a:rPr lang="et-EE" dirty="0" smtClean="0"/>
              <a:t> </a:t>
            </a:r>
            <a:r>
              <a:rPr lang="et-EE" dirty="0" err="1" smtClean="0"/>
              <a:t>Pi</a:t>
            </a:r>
            <a:r>
              <a:rPr lang="et-EE" dirty="0" smtClean="0"/>
              <a:t> kasutamist koolis?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77788" y="1905000"/>
            <a:ext cx="11161240" cy="4267200"/>
          </a:xfrm>
        </p:spPr>
        <p:txBody>
          <a:bodyPr/>
          <a:lstStyle/>
          <a:p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vaarikapirukas.weebly.com/katsetused-otildepilastega</a:t>
            </a:r>
            <a:r>
              <a:rPr lang="et-EE" dirty="0" smtClean="0"/>
              <a:t> 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60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522413" y="3212976"/>
            <a:ext cx="9144000" cy="1152127"/>
          </a:xfrm>
        </p:spPr>
        <p:txBody>
          <a:bodyPr>
            <a:noAutofit/>
          </a:bodyPr>
          <a:lstStyle/>
          <a:p>
            <a:pPr algn="ctr"/>
            <a:r>
              <a:rPr lang="et-EE" sz="8800" dirty="0" smtClean="0"/>
              <a:t>AITÄH!</a:t>
            </a:r>
            <a:endParaRPr lang="et-EE" sz="8800" dirty="0"/>
          </a:p>
        </p:txBody>
      </p:sp>
    </p:spTree>
    <p:extLst>
      <p:ext uri="{BB962C8B-B14F-4D97-AF65-F5344CB8AC3E}">
        <p14:creationId xmlns:p14="http://schemas.microsoft.com/office/powerpoint/2010/main" val="9242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64E415-0BA4-463D-9649-F8956D75A2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Maatoonis esitlused (laiekraan)</Template>
  <TotalTime>0</TotalTime>
  <Words>153</Words>
  <Application>Microsoft Office PowerPoint</Application>
  <PresentationFormat>Kohandatud</PresentationFormat>
  <Paragraphs>31</Paragraphs>
  <Slides>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8" baseType="lpstr">
      <vt:lpstr>Corbel</vt:lpstr>
      <vt:lpstr>Wingdings</vt:lpstr>
      <vt:lpstr>Earthtones_16x9</vt:lpstr>
      <vt:lpstr>Raspberry pi-ga alustamine algklassides</vt:lpstr>
      <vt:lpstr>Miks alustada Raspberry pi-ga tegutsemist algklassides?</vt:lpstr>
      <vt:lpstr>Võimalikud esilekerkivad probleemid</vt:lpstr>
      <vt:lpstr>Kuidas alustasin mina Raspberry Pi kasutamist koolis?</vt:lpstr>
      <vt:lpstr>AITÄH!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2015-08-18T07:32:44Z</dcterms:created>
  <dcterms:modified xsi:type="dcterms:W3CDTF">2015-08-20T11:15:32Z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